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0" r:id="rId6"/>
    <p:sldId id="259" r:id="rId7"/>
    <p:sldId id="261" r:id="rId8"/>
    <p:sldId id="288" r:id="rId9"/>
    <p:sldId id="289" r:id="rId10"/>
    <p:sldId id="290" r:id="rId11"/>
    <p:sldId id="291" r:id="rId12"/>
    <p:sldId id="292" r:id="rId13"/>
    <p:sldId id="270" r:id="rId14"/>
    <p:sldId id="285" r:id="rId15"/>
    <p:sldId id="276" r:id="rId16"/>
    <p:sldId id="296" r:id="rId17"/>
    <p:sldId id="297" r:id="rId18"/>
    <p:sldId id="300" r:id="rId19"/>
    <p:sldId id="298" r:id="rId20"/>
    <p:sldId id="299" r:id="rId21"/>
    <p:sldId id="301" r:id="rId22"/>
    <p:sldId id="302" r:id="rId23"/>
    <p:sldId id="303" r:id="rId24"/>
    <p:sldId id="304" r:id="rId25"/>
    <p:sldId id="305" r:id="rId26"/>
    <p:sldId id="308" r:id="rId27"/>
    <p:sldId id="307" r:id="rId28"/>
    <p:sldId id="306" r:id="rId2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D9E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98" autoAdjust="0"/>
    <p:restoredTop sz="94660"/>
  </p:normalViewPr>
  <p:slideViewPr>
    <p:cSldViewPr snapToGrid="0">
      <p:cViewPr varScale="1">
        <p:scale>
          <a:sx n="49" d="100"/>
          <a:sy n="49" d="100"/>
        </p:scale>
        <p:origin x="42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A8A9B6-D659-7106-721A-1B692C559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DE4A6FE-6FD7-8F6C-C712-A369C8EDAE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A8BFA1E-32C3-77A3-58BA-8F3A67292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1F691D-605A-3C4E-B0F6-980914CA7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8E473F-9200-7B51-F56E-90A8C28C6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147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95D544-4489-C6A1-D4B3-20A0732DB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AF608F7-3435-C6FE-A5D5-36946003E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029F19-0D5E-20B4-15C4-E1963F94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7BB63F-8D7D-565D-051B-647FCCCB8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F241B4-3A7E-1689-545A-E8C49EE3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92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900C454-3358-99F2-D9C9-BDE744791D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5E8CE48-8732-9DAB-5410-90655421D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A4F6D5-82A1-FB2B-7326-A27ECE9C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21FB98-BFB4-A164-4E41-1982F1F0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5D6A68-18CC-E6A0-A030-28A58089D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911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8D87F5-24F3-473C-13C1-260CBB132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3AC2FA-1C03-71D3-1F47-E15650BF3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F15EFB-D914-37E2-2499-E21F25921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F9D780-E161-33FA-88EF-1306A61F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C9D3E7-691C-272B-E0A0-2E6A8E36E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921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D79E9-A0AE-8FCE-406C-04E475FB2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258248F-BACF-9507-26FE-E788B4961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F788AC-1C52-8EA0-8496-8CBF37E9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994710-0B04-6BE1-8EC5-993D55F77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B2CDF8-773F-5709-B57E-14A7A061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11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E2676B-BE4D-4C52-7F27-D2A47FFE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8232BC-E2AF-2DAA-DB89-0EFEDCA65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5A6BE9A-6061-FA06-95A7-C3BF1FCD5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EEBBE47-A61C-DE9C-36C6-A8D89A95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5087CF-B06D-EEED-BCCD-68B0EDBC1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490BF60-4B30-DF32-5D09-E0EC9D3AF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0198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D148A6-2EE3-460A-859B-47F6C89E4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BD8C08-EE4C-CB1C-7301-E867D1C50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A83107B-DC91-6092-116A-90DDACE61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2906462-16B2-5849-B7C9-F07D94486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4D66A6C-2493-A558-8448-F01D39E05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78D7BA4-CD41-F012-D59C-A8050A6E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95A2B7E-1290-77C0-58E3-40C096124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DD24F61-62D8-D47E-63FD-5D3C127F3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9207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B15157-AB9F-55EF-0176-6ABC9147C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E31D0C9-697E-A954-87FD-5BD30791B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0BE18EB-1428-7F56-9338-01F1DEDED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3F5DE2C-C65A-3463-EAB7-2C9360283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9196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58C6F87-A8C5-9B05-9460-63D79A8F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32B7ED1-79FC-61AE-2239-076355759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2BABA8-CE2B-AED4-A9E2-678420BE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289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0E6EB1-26CF-8425-2D1F-984E27592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A9818A-CCAC-9863-73B3-31D311F23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A605543-3D27-3263-4039-5DEEECF2D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A7DF821-47F4-CC73-4252-31813142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D6B1D5D-249C-A299-B407-55866C440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66D342C-4F02-A4A1-001C-C831E050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145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7D8C55-7280-2AF7-7157-C9B86C20B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D0A0004-F426-60D0-DD96-4EF252321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F4E0559-C4A4-02A4-2B3A-444D17B7D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B76796B-1D77-E487-C20A-6AAEEFD7B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D1F5A7E-CC41-F81B-6A04-D7201BBF1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E4F4B96-2C57-93F3-D381-8E3DC1A6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8964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3BC7FCE-4B5C-394A-573B-C863B4BB6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B32C3EA-7D9F-AB69-2932-FF2C6A757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8C359E-28F1-A17D-9FA3-9E7825165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8058E-883A-4F80-AD75-900B669D9A49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B1455F-54B0-29F9-E56A-4A5C746F2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7EC217-24DF-AB98-647E-DD4BDBEAF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3486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1A18D73E-79E4-C51A-F732-7156A4751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01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&#10;&#10;低い精度で自動的に生成された説明">
            <a:extLst>
              <a:ext uri="{FF2B5EF4-FFF2-40B4-BE49-F238E27FC236}">
                <a16:creationId xmlns:a16="http://schemas.microsoft.com/office/drawing/2014/main" id="{F5C5FE50-97FA-FEAE-54F6-0E696DAF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図 3" descr="ロゴ&#10;&#10;低い精度で自動的に生成された説明">
            <a:extLst>
              <a:ext uri="{FF2B5EF4-FFF2-40B4-BE49-F238E27FC236}">
                <a16:creationId xmlns:a16="http://schemas.microsoft.com/office/drawing/2014/main" id="{6A958AAB-2964-7F1B-67AC-3DFE7D319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905" y="632870"/>
            <a:ext cx="3240151" cy="515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43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4FBA22E6-AA15-A4F5-0119-8AB8D12D4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図 4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66222712-EA41-BD41-0267-690E79873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728" y="564204"/>
            <a:ext cx="3337865" cy="528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17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図形&#10;&#10;低い精度で自動的に生成された説明">
            <a:extLst>
              <a:ext uri="{FF2B5EF4-FFF2-40B4-BE49-F238E27FC236}">
                <a16:creationId xmlns:a16="http://schemas.microsoft.com/office/drawing/2014/main" id="{06986CAD-6B75-39B0-DB38-706869DDF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C4D3AD2A-9C12-D2CF-1500-9C224D990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716" y="739302"/>
            <a:ext cx="3266517" cy="518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05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0810048-C039-3156-CC78-5A29F9D2A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36EF150F-27A3-0669-7A97-51A81C6A6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865" y="778213"/>
            <a:ext cx="3279512" cy="520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07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64D2E8B0-A168-7EA2-1926-D48E8E76A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783BFF81-3F6D-D579-2D22-D8EF61632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388" y="778213"/>
            <a:ext cx="3373110" cy="53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03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04C82B4A-859D-A2F1-EB6C-B2466E65D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図 3" descr="カレンダー&#10;&#10;自動的に生成された説明">
            <a:extLst>
              <a:ext uri="{FF2B5EF4-FFF2-40B4-BE49-F238E27FC236}">
                <a16:creationId xmlns:a16="http://schemas.microsoft.com/office/drawing/2014/main" id="{AAC91D53-4F61-8832-C107-341B1C70A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419" y="556747"/>
            <a:ext cx="3355533" cy="52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17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A69F3484-A620-A00A-AD1D-0D24C945B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58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, カレンダー&#10;&#10;自動的に生成された説明">
            <a:extLst>
              <a:ext uri="{FF2B5EF4-FFF2-40B4-BE49-F238E27FC236}">
                <a16:creationId xmlns:a16="http://schemas.microsoft.com/office/drawing/2014/main" id="{D6926C8B-DE45-C400-AFB9-E6117025F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70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317E6934-5101-FD23-FA52-AC6D4E6A3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76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C2F7FE84-6F14-5497-2443-1A335F787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26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C0EE7A4E-C57F-61B5-7119-6921E3272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21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A9E14536-C799-9C4E-CD63-B2C7A8F4B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4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67EE0DA9-A2B2-BE77-5E8F-44C97E882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76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E4F90C8A-E5C7-9119-6A4A-3F7AB640A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22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F77DC21F-C03D-F0D3-F023-E3FC4AB59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03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3EFAA15E-E023-AFEA-F611-BDCAF8329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9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6973520B-9B47-21A5-E36C-4237B8641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63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絵と文字の加工写真&#10;&#10;低い精度で自動的に生成された説明">
            <a:extLst>
              <a:ext uri="{FF2B5EF4-FFF2-40B4-BE49-F238E27FC236}">
                <a16:creationId xmlns:a16="http://schemas.microsoft.com/office/drawing/2014/main" id="{168CE0AD-1B3D-B98C-BAEC-345A30014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77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絵と文字の加工写真&#10;&#10;低い精度で自動的に生成された説明">
            <a:extLst>
              <a:ext uri="{FF2B5EF4-FFF2-40B4-BE49-F238E27FC236}">
                <a16:creationId xmlns:a16="http://schemas.microsoft.com/office/drawing/2014/main" id="{F33C44F7-DEC3-724E-4D2F-C7CB59AAA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60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DE5C0787-2656-D38E-78CF-ABA654A2E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01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ロゴ&#10;&#10;自動的に生成された説明">
            <a:extLst>
              <a:ext uri="{FF2B5EF4-FFF2-40B4-BE49-F238E27FC236}">
                <a16:creationId xmlns:a16="http://schemas.microsoft.com/office/drawing/2014/main" id="{1BBE3E91-9213-EF8A-1EEE-87EE572CF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9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, メール&#10;&#10;自動的に生成された説明">
            <a:extLst>
              <a:ext uri="{FF2B5EF4-FFF2-40B4-BE49-F238E27FC236}">
                <a16:creationId xmlns:a16="http://schemas.microsoft.com/office/drawing/2014/main" id="{386FF18B-DFEE-EED4-F11D-D9E90E315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53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639D3272-F1EE-F707-8C2E-AF3CBE7CA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E99E50C1-8EBA-A84D-8B82-276343E03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95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7D057F96-8684-3C2C-3D02-C28742BEF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88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ホワイトボード&#10;&#10;自動的に生成された説明">
            <a:extLst>
              <a:ext uri="{FF2B5EF4-FFF2-40B4-BE49-F238E27FC236}">
                <a16:creationId xmlns:a16="http://schemas.microsoft.com/office/drawing/2014/main" id="{A51C2124-DF5A-30E3-10DC-96E8C7A3E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3C3D154-6E24-F02C-D874-AB40DB820C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 b="31067"/>
          <a:stretch/>
        </p:blipFill>
        <p:spPr>
          <a:xfrm>
            <a:off x="818983" y="4887164"/>
            <a:ext cx="2541376" cy="1970836"/>
          </a:xfrm>
          <a:prstGeom prst="rect">
            <a:avLst/>
          </a:prstGeom>
        </p:spPr>
      </p:pic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727C8BBD-F92B-E629-2050-BFF4F79F7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45" y="669426"/>
            <a:ext cx="3253307" cy="51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06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82DCCDB6-5FA3-65E6-8C55-B1AE31C45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図 3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9C7B4D07-9A30-C0BC-FBC6-FDEBDCDE6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92283"/>
            <a:ext cx="3243925" cy="519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30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0</Words>
  <Application>Microsoft Office PowerPoint</Application>
  <PresentationFormat>ワイド画面</PresentationFormat>
  <Paragraphs>0</Paragraphs>
  <Slides>28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2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本橋美涼</dc:creator>
  <cp:lastModifiedBy>本橋美涼</cp:lastModifiedBy>
  <cp:revision>17</cp:revision>
  <dcterms:created xsi:type="dcterms:W3CDTF">2022-06-27T16:09:57Z</dcterms:created>
  <dcterms:modified xsi:type="dcterms:W3CDTF">2022-06-29T04:32:28Z</dcterms:modified>
</cp:coreProperties>
</file>